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73" r:id="rId2"/>
    <p:sldId id="257" r:id="rId3"/>
    <p:sldId id="272" r:id="rId4"/>
    <p:sldId id="278" r:id="rId5"/>
    <p:sldId id="282" r:id="rId6"/>
    <p:sldId id="274" r:id="rId7"/>
    <p:sldId id="275" r:id="rId8"/>
    <p:sldId id="279" r:id="rId9"/>
    <p:sldId id="280" r:id="rId10"/>
    <p:sldId id="28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0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82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9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03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91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1599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60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493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6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08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00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4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6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39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40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83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4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51BCDC"/>
            </a:gs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4F2F5AB-DFCC-4773-854D-0867FA107B01}" type="datetimeFigureOut">
              <a:rPr lang="ru-RU" smtClean="0"/>
              <a:t>30.10.2022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DA74B1-6B08-40C9-81BC-D740F143F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647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BD629-F54C-5576-B820-7814C96A8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1151032" cy="342456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Coffee talk bot</a:t>
            </a:r>
            <a:endParaRPr lang="ru-RU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5ACA44-DD11-DCEF-E3B7-038DBBFC5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312227"/>
            <a:ext cx="6400800" cy="147897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№5</a:t>
            </a:r>
          </a:p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Эщкере</a:t>
            </a: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сквад</a:t>
            </a: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2602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B3D9B-39DE-02B9-5219-557B1CB1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59" y="399495"/>
            <a:ext cx="8534400" cy="56126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монетизация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38589-CB2D-1FB5-4834-7AB4CFA6F0BD}"/>
              </a:ext>
            </a:extLst>
          </p:cNvPr>
          <p:cNvSpPr txBox="1"/>
          <p:nvPr/>
        </p:nvSpPr>
        <p:spPr>
          <a:xfrm>
            <a:off x="506659" y="976640"/>
            <a:ext cx="10218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продажа бота компаниям с разовой оплатой текущего функционал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доработка функционала под клиента под запрос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подписки для пользователей, т.е. компаний её сотрудников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внедрение рекламы в чат-бот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3E8B2D-4FBE-F6A9-F565-59DDEFCA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4754" y="2845464"/>
            <a:ext cx="3853814" cy="33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9D0E3-742F-B45A-AFB6-4922DC0F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0"/>
            <a:ext cx="8200304" cy="113299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36054F-334D-B4DC-4CAE-D40E0CDA1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929307" y="1037132"/>
            <a:ext cx="1328400" cy="132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2C15D7-38F5-C49C-EC5F-12743140DA3F}"/>
              </a:ext>
            </a:extLst>
          </p:cNvPr>
          <p:cNvSpPr txBox="1"/>
          <p:nvPr/>
        </p:nvSpPr>
        <p:spPr>
          <a:xfrm>
            <a:off x="2636780" y="1234256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Смирнов Григорий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программист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2 лет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7B3A0B3-97D3-9A29-821B-7E35B299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0" t="15767" r="30365" b="40147"/>
          <a:stretch/>
        </p:blipFill>
        <p:spPr bwMode="auto">
          <a:xfrm>
            <a:off x="931136" y="2874152"/>
            <a:ext cx="1326571" cy="13265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B561C6-8602-D88D-CE99-A8EF44053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33728" r="7214"/>
          <a:stretch/>
        </p:blipFill>
        <p:spPr bwMode="auto">
          <a:xfrm>
            <a:off x="929307" y="4703692"/>
            <a:ext cx="1328400" cy="132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1913-02F6-9582-0448-42A4C5626492}"/>
              </a:ext>
            </a:extLst>
          </p:cNvPr>
          <p:cNvSpPr txBox="1"/>
          <p:nvPr/>
        </p:nvSpPr>
        <p:spPr>
          <a:xfrm>
            <a:off x="2636780" y="2968974"/>
            <a:ext cx="2556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Решетников Илья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программист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1,5 лет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AFD1-375B-12DD-C77F-3DA7994CD42D}"/>
              </a:ext>
            </a:extLst>
          </p:cNvPr>
          <p:cNvSpPr txBox="1"/>
          <p:nvPr/>
        </p:nvSpPr>
        <p:spPr>
          <a:xfrm>
            <a:off x="2531950" y="4703692"/>
            <a:ext cx="295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Прокофьев Андрей 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маркетолог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3 месяцев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BF011A-D5A4-CDFD-DDEE-7F782CEFC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14848" r="7147" b="45151"/>
          <a:stretch/>
        </p:blipFill>
        <p:spPr bwMode="auto">
          <a:xfrm>
            <a:off x="6731141" y="1033325"/>
            <a:ext cx="1328400" cy="132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BBBB56-87FC-5D67-73C0-8541312E1374}"/>
              </a:ext>
            </a:extLst>
          </p:cNvPr>
          <p:cNvSpPr txBox="1"/>
          <p:nvPr/>
        </p:nvSpPr>
        <p:spPr>
          <a:xfrm>
            <a:off x="8438614" y="1132993"/>
            <a:ext cx="25193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Коротова Анна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программист 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2 лет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73ECF5-5B2A-AA7C-CEC7-447185CC83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145" t="9386" r="14182" b="51755"/>
          <a:stretch/>
        </p:blipFill>
        <p:spPr>
          <a:xfrm>
            <a:off x="6731141" y="2872323"/>
            <a:ext cx="1328400" cy="132840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331EA-9681-7D1D-40B8-2419634382CB}"/>
              </a:ext>
            </a:extLst>
          </p:cNvPr>
          <p:cNvSpPr txBox="1"/>
          <p:nvPr/>
        </p:nvSpPr>
        <p:spPr>
          <a:xfrm>
            <a:off x="8438614" y="3028691"/>
            <a:ext cx="2952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Тютина Анастасия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Роль: дизайнер</a:t>
            </a:r>
          </a:p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Стаж: более 3 месяцев</a:t>
            </a:r>
          </a:p>
        </p:txBody>
      </p:sp>
    </p:spTree>
    <p:extLst>
      <p:ext uri="{BB962C8B-B14F-4D97-AF65-F5344CB8AC3E}">
        <p14:creationId xmlns:p14="http://schemas.microsoft.com/office/powerpoint/2010/main" val="21345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8473" y="286603"/>
            <a:ext cx="5024761" cy="79647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Проблематика</a:t>
            </a:r>
            <a:r>
              <a:rPr lang="ru-RU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473" y="896869"/>
            <a:ext cx="9218612" cy="696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 сплоченности коллектива на работе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332B2-1E37-1E0D-D931-16ACFFA1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8181" y="3566026"/>
            <a:ext cx="3038181" cy="2047009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4399C67-CD73-BAD3-E95D-BD40C9B99028}"/>
              </a:ext>
            </a:extLst>
          </p:cNvPr>
          <p:cNvCxnSpPr>
            <a:cxnSpLocks/>
          </p:cNvCxnSpPr>
          <p:nvPr/>
        </p:nvCxnSpPr>
        <p:spPr>
          <a:xfrm>
            <a:off x="4254874" y="4679439"/>
            <a:ext cx="41875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700EEB-42C7-3FB9-BF3C-7033C98BACCF}"/>
              </a:ext>
            </a:extLst>
          </p:cNvPr>
          <p:cNvSpPr txBox="1"/>
          <p:nvPr/>
        </p:nvSpPr>
        <p:spPr>
          <a:xfrm>
            <a:off x="3817072" y="1978651"/>
            <a:ext cx="275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 взаимопомощи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ECE629-34C1-738A-B62A-2BE3B57B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8741" y="2446254"/>
            <a:ext cx="2258896" cy="19654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0E1DC3-800D-018F-3998-CC6C596A9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7280" y="2736138"/>
            <a:ext cx="1860901" cy="1815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507BD6-AE7E-3BEE-E218-EB9CA9D5F580}"/>
              </a:ext>
            </a:extLst>
          </p:cNvPr>
          <p:cNvSpPr txBox="1"/>
          <p:nvPr/>
        </p:nvSpPr>
        <p:spPr>
          <a:xfrm>
            <a:off x="6348642" y="1960275"/>
            <a:ext cx="319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Трудность адаптации в новом коллективе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B7228-2571-385B-7E79-D0EF14ACE002}"/>
              </a:ext>
            </a:extLst>
          </p:cNvPr>
          <p:cNvSpPr txBox="1"/>
          <p:nvPr/>
        </p:nvSpPr>
        <p:spPr>
          <a:xfrm>
            <a:off x="777994" y="1852553"/>
            <a:ext cx="2941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Наличие филиалов в других городах или дистанционная работа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5BEA4A-B97A-67C8-BC3F-E9931C9EA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246" y="3556452"/>
            <a:ext cx="3488599" cy="2142835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B95526-15AB-8EEC-D573-23FD46DAC9DF}"/>
              </a:ext>
            </a:extLst>
          </p:cNvPr>
          <p:cNvCxnSpPr/>
          <p:nvPr/>
        </p:nvCxnSpPr>
        <p:spPr>
          <a:xfrm flipV="1">
            <a:off x="2087418" y="3989785"/>
            <a:ext cx="480291" cy="421961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49686C6-BA5A-7D67-0FD9-9902F6FDFB09}"/>
              </a:ext>
            </a:extLst>
          </p:cNvPr>
          <p:cNvCxnSpPr>
            <a:cxnSpLocks/>
          </p:cNvCxnSpPr>
          <p:nvPr/>
        </p:nvCxnSpPr>
        <p:spPr>
          <a:xfrm flipH="1">
            <a:off x="1690255" y="4876800"/>
            <a:ext cx="314036" cy="434109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57DF078-842B-5575-9883-D703AE26BBB9}"/>
              </a:ext>
            </a:extLst>
          </p:cNvPr>
          <p:cNvCxnSpPr>
            <a:cxnSpLocks/>
          </p:cNvCxnSpPr>
          <p:nvPr/>
        </p:nvCxnSpPr>
        <p:spPr>
          <a:xfrm flipH="1" flipV="1">
            <a:off x="1293091" y="4121898"/>
            <a:ext cx="397164" cy="357342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C25D1125-CBA0-8CFB-D833-30B717CF1EE7}"/>
              </a:ext>
            </a:extLst>
          </p:cNvPr>
          <p:cNvCxnSpPr/>
          <p:nvPr/>
        </p:nvCxnSpPr>
        <p:spPr>
          <a:xfrm flipH="1">
            <a:off x="662282" y="4679439"/>
            <a:ext cx="1138669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31791D8-647D-22DB-26F7-665DDC101E1B}"/>
              </a:ext>
            </a:extLst>
          </p:cNvPr>
          <p:cNvCxnSpPr/>
          <p:nvPr/>
        </p:nvCxnSpPr>
        <p:spPr>
          <a:xfrm flipV="1">
            <a:off x="2004291" y="4121898"/>
            <a:ext cx="1403927" cy="557541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50B0EAE-F4D6-56A0-F8F2-DD48FD76DF7B}"/>
              </a:ext>
            </a:extLst>
          </p:cNvPr>
          <p:cNvCxnSpPr/>
          <p:nvPr/>
        </p:nvCxnSpPr>
        <p:spPr>
          <a:xfrm>
            <a:off x="2087247" y="4793673"/>
            <a:ext cx="859153" cy="300181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601588B-A23D-A10F-7436-841E4CFD5D05}"/>
              </a:ext>
            </a:extLst>
          </p:cNvPr>
          <p:cNvCxnSpPr>
            <a:cxnSpLocks/>
          </p:cNvCxnSpPr>
          <p:nvPr/>
        </p:nvCxnSpPr>
        <p:spPr>
          <a:xfrm flipV="1">
            <a:off x="2087247" y="4679439"/>
            <a:ext cx="1729825" cy="4156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1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C23CD-0CFD-1EB6-E61F-14CDF853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6" y="286604"/>
            <a:ext cx="3440298" cy="86749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r>
              <a:rPr lang="ru-RU" b="1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D38D0-98B4-C971-ACD8-E2374349E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6" y="992480"/>
            <a:ext cx="8636694" cy="566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чат – бота на основе телеграмма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C4115-7D8E-08B7-6ED9-7DD05E955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062" y="2733553"/>
            <a:ext cx="4591874" cy="3131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250A9-22B6-D33C-BDD1-B051E5706A41}"/>
              </a:ext>
            </a:extLst>
          </p:cNvPr>
          <p:cNvSpPr txBox="1"/>
          <p:nvPr/>
        </p:nvSpPr>
        <p:spPr>
          <a:xfrm>
            <a:off x="8645235" y="3051665"/>
            <a:ext cx="304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Сплоченный коллектив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343A2-3907-493E-322F-01F48262D87F}"/>
              </a:ext>
            </a:extLst>
          </p:cNvPr>
          <p:cNvSpPr txBox="1"/>
          <p:nvPr/>
        </p:nvSpPr>
        <p:spPr>
          <a:xfrm>
            <a:off x="1641445" y="2926082"/>
            <a:ext cx="2031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Взаимопомощь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2C743-0CCF-74F5-06A3-AD8925DE61EB}"/>
              </a:ext>
            </a:extLst>
          </p:cNvPr>
          <p:cNvSpPr txBox="1"/>
          <p:nvPr/>
        </p:nvSpPr>
        <p:spPr>
          <a:xfrm>
            <a:off x="9185563" y="4401298"/>
            <a:ext cx="170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</a:t>
            </a:r>
            <a:r>
              <a:rPr lang="ru-RU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8FC6-8257-B540-4385-5B3B674EDD54}"/>
              </a:ext>
            </a:extLst>
          </p:cNvPr>
          <p:cNvSpPr txBox="1"/>
          <p:nvPr/>
        </p:nvSpPr>
        <p:spPr>
          <a:xfrm>
            <a:off x="4235572" y="2042304"/>
            <a:ext cx="429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Тёплая атмосфера в коллективе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5F763-9C17-FD98-5C1E-A6D738700E72}"/>
              </a:ext>
            </a:extLst>
          </p:cNvPr>
          <p:cNvSpPr txBox="1"/>
          <p:nvPr/>
        </p:nvSpPr>
        <p:spPr>
          <a:xfrm>
            <a:off x="1036813" y="4401298"/>
            <a:ext cx="2236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Общие интересы</a:t>
            </a:r>
          </a:p>
        </p:txBody>
      </p:sp>
    </p:spTree>
    <p:extLst>
      <p:ext uri="{BB962C8B-B14F-4D97-AF65-F5344CB8AC3E}">
        <p14:creationId xmlns:p14="http://schemas.microsoft.com/office/powerpoint/2010/main" val="19979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838C7-F8AB-1E27-8A71-837A30DD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70" y="386014"/>
            <a:ext cx="8534400" cy="599572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</a:t>
            </a:r>
            <a:r>
              <a:rPr lang="ru-RU" b="1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20E27-FE11-C73F-721A-E5FDF0A02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469" y="1732257"/>
            <a:ext cx="2591648" cy="1928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9808BF-6D66-0613-701E-CA6181E56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590" y="3050476"/>
            <a:ext cx="2591649" cy="20496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5C3A4B-03E5-B3EB-18A0-7C90BB82C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303" y="4500424"/>
            <a:ext cx="3463437" cy="211294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5B1D957-9B20-AE97-7342-86A676519272}"/>
              </a:ext>
            </a:extLst>
          </p:cNvPr>
          <p:cNvCxnSpPr>
            <a:cxnSpLocks/>
          </p:cNvCxnSpPr>
          <p:nvPr/>
        </p:nvCxnSpPr>
        <p:spPr>
          <a:xfrm>
            <a:off x="7113514" y="4408762"/>
            <a:ext cx="1139789" cy="54930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B6D7612-1324-7C6D-0C67-3BA8F7F4F710}"/>
              </a:ext>
            </a:extLst>
          </p:cNvPr>
          <p:cNvCxnSpPr>
            <a:cxnSpLocks/>
          </p:cNvCxnSpPr>
          <p:nvPr/>
        </p:nvCxnSpPr>
        <p:spPr>
          <a:xfrm>
            <a:off x="3247672" y="2572557"/>
            <a:ext cx="1184808" cy="5666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327FA6-CF81-7646-781E-FE5FC4A306DB}"/>
              </a:ext>
            </a:extLst>
          </p:cNvPr>
          <p:cNvSpPr txBox="1"/>
          <p:nvPr/>
        </p:nvSpPr>
        <p:spPr>
          <a:xfrm>
            <a:off x="618841" y="1024371"/>
            <a:ext cx="2548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Ввод своих данных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интересов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790B1-077E-C668-5986-1AA0B70765E3}"/>
              </a:ext>
            </a:extLst>
          </p:cNvPr>
          <p:cNvSpPr txBox="1"/>
          <p:nvPr/>
        </p:nvSpPr>
        <p:spPr>
          <a:xfrm>
            <a:off x="4294284" y="2342590"/>
            <a:ext cx="310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Общение с коллегой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планирование встречи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AD16A-6CE1-6F1F-5E8C-A53C598592B2}"/>
              </a:ext>
            </a:extLst>
          </p:cNvPr>
          <p:cNvSpPr txBox="1"/>
          <p:nvPr/>
        </p:nvSpPr>
        <p:spPr>
          <a:xfrm>
            <a:off x="8322483" y="4100314"/>
            <a:ext cx="332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Запланированная встреча</a:t>
            </a:r>
          </a:p>
        </p:txBody>
      </p:sp>
    </p:spTree>
    <p:extLst>
      <p:ext uri="{BB962C8B-B14F-4D97-AF65-F5344CB8AC3E}">
        <p14:creationId xmlns:p14="http://schemas.microsoft.com/office/powerpoint/2010/main" val="3375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9185695-2433-6CDF-2EEA-EED3C88D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814387"/>
            <a:ext cx="36480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66CB61C-B137-3C27-882E-51755F31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70" y="436655"/>
            <a:ext cx="5472112" cy="598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D6E7D-7859-C47A-87C6-B25A2BE9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2" y="345283"/>
            <a:ext cx="8740630" cy="739295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Ядро целевой аудитории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3121C3-D402-65B7-DBF2-93953280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982" y="2698812"/>
            <a:ext cx="3570299" cy="23886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84FF33-28D8-8EE4-506F-40FD37DE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2375" y="2698811"/>
            <a:ext cx="2328107" cy="2388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91CCB-8D94-049A-CAD9-DDDF1DCECD04}"/>
              </a:ext>
            </a:extLst>
          </p:cNvPr>
          <p:cNvSpPr txBox="1"/>
          <p:nvPr/>
        </p:nvSpPr>
        <p:spPr>
          <a:xfrm>
            <a:off x="755182" y="1533696"/>
            <a:ext cx="3356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Крупные компании </a:t>
            </a:r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(более 250 рабочих)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D735B-DD3A-6237-97BC-B1774F124DD5}"/>
              </a:ext>
            </a:extLst>
          </p:cNvPr>
          <p:cNvSpPr txBox="1"/>
          <p:nvPr/>
        </p:nvSpPr>
        <p:spPr>
          <a:xfrm>
            <a:off x="8530516" y="1533696"/>
            <a:ext cx="2968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Малый бизнес</a:t>
            </a:r>
          </a:p>
          <a:p>
            <a:r>
              <a:rPr lang="ru-RU" sz="24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(менее 15 рабочих)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01990-3C04-1DF3-96FF-080A2A862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3435" y="3027909"/>
            <a:ext cx="3763786" cy="2059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5AC8E-0D53-1ABE-6AE7-E96710FDFFE5}"/>
              </a:ext>
            </a:extLst>
          </p:cNvPr>
          <p:cNvSpPr txBox="1"/>
          <p:nvPr/>
        </p:nvSpPr>
        <p:spPr>
          <a:xfrm>
            <a:off x="4989251" y="1537751"/>
            <a:ext cx="2438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Средние компании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(от 101 до 250)</a:t>
            </a:r>
          </a:p>
        </p:txBody>
      </p:sp>
    </p:spTree>
    <p:extLst>
      <p:ext uri="{BB962C8B-B14F-4D97-AF65-F5344CB8AC3E}">
        <p14:creationId xmlns:p14="http://schemas.microsoft.com/office/powerpoint/2010/main" val="29928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5DA23-819F-0AE9-CDE1-3B13A491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67" y="330970"/>
            <a:ext cx="8534400" cy="760076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Конкурентный анализ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D29C5-DC1D-3074-203F-2FED498A1D8F}"/>
              </a:ext>
            </a:extLst>
          </p:cNvPr>
          <p:cNvSpPr txBox="1"/>
          <p:nvPr/>
        </p:nvSpPr>
        <p:spPr>
          <a:xfrm>
            <a:off x="675409" y="138199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BEF206BF-8519-FF35-A8FE-26E3CB7A8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42100"/>
              </p:ext>
            </p:extLst>
          </p:nvPr>
        </p:nvGraphicFramePr>
        <p:xfrm>
          <a:off x="1475173" y="1369484"/>
          <a:ext cx="9241653" cy="42427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4980">
                  <a:extLst>
                    <a:ext uri="{9D8B030D-6E8A-4147-A177-3AD203B41FA5}">
                      <a16:colId xmlns:a16="http://schemas.microsoft.com/office/drawing/2014/main" val="2514372580"/>
                    </a:ext>
                  </a:extLst>
                </a:gridCol>
                <a:gridCol w="1624459">
                  <a:extLst>
                    <a:ext uri="{9D8B030D-6E8A-4147-A177-3AD203B41FA5}">
                      <a16:colId xmlns:a16="http://schemas.microsoft.com/office/drawing/2014/main" val="377213474"/>
                    </a:ext>
                  </a:extLst>
                </a:gridCol>
                <a:gridCol w="1730738">
                  <a:extLst>
                    <a:ext uri="{9D8B030D-6E8A-4147-A177-3AD203B41FA5}">
                      <a16:colId xmlns:a16="http://schemas.microsoft.com/office/drawing/2014/main" val="817867914"/>
                    </a:ext>
                  </a:extLst>
                </a:gridCol>
                <a:gridCol w="1730738">
                  <a:extLst>
                    <a:ext uri="{9D8B030D-6E8A-4147-A177-3AD203B41FA5}">
                      <a16:colId xmlns:a16="http://schemas.microsoft.com/office/drawing/2014/main" val="1045537284"/>
                    </a:ext>
                  </a:extLst>
                </a:gridCol>
                <a:gridCol w="1730738">
                  <a:extLst>
                    <a:ext uri="{9D8B030D-6E8A-4147-A177-3AD203B41FA5}">
                      <a16:colId xmlns:a16="http://schemas.microsoft.com/office/drawing/2014/main" val="1806006491"/>
                    </a:ext>
                  </a:extLst>
                </a:gridCol>
              </a:tblGrid>
              <a:tr h="1100319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Анонимный чат</a:t>
                      </a:r>
                    </a:p>
                    <a:p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ВКонтакте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Omegle.com</a:t>
                      </a:r>
                      <a:endParaRPr lang="ru-RU" sz="18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ea typeface="+mn-lt"/>
                        <a:cs typeface="Arial" panose="020B0604020202020204" pitchFamily="34" charset="0"/>
                      </a:endParaRPr>
                    </a:p>
                    <a:p>
                      <a:endParaRPr lang="ru-RU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Coffee Talk bot</a:t>
                      </a:r>
                      <a:endParaRPr lang="ru-RU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Мамба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587819"/>
                  </a:ext>
                </a:extLst>
              </a:tr>
              <a:tr h="83172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Применение в компании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96569"/>
                  </a:ext>
                </a:extLst>
              </a:tr>
              <a:tr h="7702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Выбор собеседника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24596"/>
                  </a:ext>
                </a:extLst>
              </a:tr>
              <a:tr h="7702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анкеты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2000" dirty="0">
                        <a:solidFill>
                          <a:schemeClr val="bg1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39217"/>
                  </a:ext>
                </a:extLst>
              </a:tr>
              <a:tr h="7702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организации встречи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06156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163219-E1F8-994D-6218-A9999D2AD783}"/>
              </a:ext>
            </a:extLst>
          </p:cNvPr>
          <p:cNvSpPr/>
          <p:nvPr/>
        </p:nvSpPr>
        <p:spPr>
          <a:xfrm>
            <a:off x="7250429" y="1369485"/>
            <a:ext cx="1737361" cy="42427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3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A21D1-931A-18AF-D979-0E11FC67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7" y="408372"/>
            <a:ext cx="7083749" cy="772357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Уникальность проекта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22546-A77A-9D58-B86F-FFF23B01D3CE}"/>
              </a:ext>
            </a:extLst>
          </p:cNvPr>
          <p:cNvSpPr txBox="1"/>
          <p:nvPr/>
        </p:nvSpPr>
        <p:spPr>
          <a:xfrm>
            <a:off x="364617" y="1180729"/>
            <a:ext cx="11462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функционале разрабатываемого чат-бота будет предоставлена возможность руководителю сбора информации о интересах сотрудников, чтобы в дальнейшем организовывать мероприятия по интересам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2097A8-B01D-BF3D-DD58-EC82B9D6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6195" y="3114374"/>
            <a:ext cx="4519610" cy="33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0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F505A-5517-C6C7-B592-CD3C5C57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25" y="355106"/>
            <a:ext cx="8534400" cy="719092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498F0-BFE3-9D22-8765-9A7D0EBFBE58}"/>
              </a:ext>
            </a:extLst>
          </p:cNvPr>
          <p:cNvSpPr txBox="1"/>
          <p:nvPr/>
        </p:nvSpPr>
        <p:spPr>
          <a:xfrm>
            <a:off x="480025" y="1616364"/>
            <a:ext cx="28132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выручка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50 т. рублей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 года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4A3D03C-D685-2A17-E067-4B03D4AEC5FA}"/>
              </a:ext>
            </a:extLst>
          </p:cNvPr>
          <p:cNvCxnSpPr>
            <a:cxnSpLocks/>
          </p:cNvCxnSpPr>
          <p:nvPr/>
        </p:nvCxnSpPr>
        <p:spPr>
          <a:xfrm flipV="1">
            <a:off x="845126" y="3939309"/>
            <a:ext cx="1657927" cy="401782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010171FE-2F29-587B-2B4E-95C63A3B8486}"/>
              </a:ext>
            </a:extLst>
          </p:cNvPr>
          <p:cNvSpPr/>
          <p:nvPr/>
        </p:nvSpPr>
        <p:spPr>
          <a:xfrm>
            <a:off x="743524" y="4233764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13BC5E6-7E40-E487-868C-5276C7F5BB74}"/>
              </a:ext>
            </a:extLst>
          </p:cNvPr>
          <p:cNvCxnSpPr>
            <a:cxnSpLocks/>
          </p:cNvCxnSpPr>
          <p:nvPr/>
        </p:nvCxnSpPr>
        <p:spPr>
          <a:xfrm flipV="1">
            <a:off x="2532840" y="3307830"/>
            <a:ext cx="1939638" cy="631479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886E9693-6ABF-3313-2BEC-1B55E8778C16}"/>
              </a:ext>
            </a:extLst>
          </p:cNvPr>
          <p:cNvSpPr/>
          <p:nvPr/>
        </p:nvSpPr>
        <p:spPr>
          <a:xfrm>
            <a:off x="2454307" y="3836046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9503EC8-310D-793B-CAAF-D6D78DA3C73D}"/>
              </a:ext>
            </a:extLst>
          </p:cNvPr>
          <p:cNvCxnSpPr>
            <a:cxnSpLocks/>
          </p:cNvCxnSpPr>
          <p:nvPr/>
        </p:nvCxnSpPr>
        <p:spPr>
          <a:xfrm flipV="1">
            <a:off x="4472478" y="2583412"/>
            <a:ext cx="1685591" cy="724418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вал 45">
            <a:extLst>
              <a:ext uri="{FF2B5EF4-FFF2-40B4-BE49-F238E27FC236}">
                <a16:creationId xmlns:a16="http://schemas.microsoft.com/office/drawing/2014/main" id="{E242FBEC-CD65-5B1D-83F4-C8D78197D4AF}"/>
              </a:ext>
            </a:extLst>
          </p:cNvPr>
          <p:cNvSpPr/>
          <p:nvPr/>
        </p:nvSpPr>
        <p:spPr>
          <a:xfrm>
            <a:off x="4493489" y="3172825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4C02555B-AEF1-69BA-29C2-B64897AAF28F}"/>
              </a:ext>
            </a:extLst>
          </p:cNvPr>
          <p:cNvSpPr/>
          <p:nvPr/>
        </p:nvSpPr>
        <p:spPr>
          <a:xfrm>
            <a:off x="6096000" y="2450821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08D54A-C208-B781-FCF4-3087A302EDFD}"/>
              </a:ext>
            </a:extLst>
          </p:cNvPr>
          <p:cNvSpPr txBox="1"/>
          <p:nvPr/>
        </p:nvSpPr>
        <p:spPr>
          <a:xfrm>
            <a:off x="697748" y="4438072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DABFDE71-B2BB-4259-02FC-1E818FCCB9DE}"/>
              </a:ext>
            </a:extLst>
          </p:cNvPr>
          <p:cNvSpPr/>
          <p:nvPr/>
        </p:nvSpPr>
        <p:spPr>
          <a:xfrm>
            <a:off x="3493884" y="3526587"/>
            <a:ext cx="193963" cy="19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6B4CD44-48A6-2682-74B9-DAF8897CB51F}"/>
              </a:ext>
            </a:extLst>
          </p:cNvPr>
          <p:cNvCxnSpPr>
            <a:cxnSpLocks/>
          </p:cNvCxnSpPr>
          <p:nvPr/>
        </p:nvCxnSpPr>
        <p:spPr>
          <a:xfrm>
            <a:off x="743524" y="4948659"/>
            <a:ext cx="5934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9075B2-9BDE-3B54-19AB-4F8DDB331486}"/>
              </a:ext>
            </a:extLst>
          </p:cNvPr>
          <p:cNvCxnSpPr>
            <a:cxnSpLocks/>
          </p:cNvCxnSpPr>
          <p:nvPr/>
        </p:nvCxnSpPr>
        <p:spPr>
          <a:xfrm flipV="1">
            <a:off x="748144" y="4924570"/>
            <a:ext cx="6069216" cy="44594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6796A2-FA92-31C2-E505-832956520431}"/>
              </a:ext>
            </a:extLst>
          </p:cNvPr>
          <p:cNvSpPr txBox="1"/>
          <p:nvPr/>
        </p:nvSpPr>
        <p:spPr>
          <a:xfrm>
            <a:off x="724199" y="504564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C88E7D-5A17-9FC8-0757-117C3503C8CA}"/>
              </a:ext>
            </a:extLst>
          </p:cNvPr>
          <p:cNvSpPr txBox="1"/>
          <p:nvPr/>
        </p:nvSpPr>
        <p:spPr>
          <a:xfrm>
            <a:off x="2034736" y="4996498"/>
            <a:ext cx="1033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начало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C5F6FA-0BF1-0ABD-3B75-68C7C788EB0E}"/>
              </a:ext>
            </a:extLst>
          </p:cNvPr>
          <p:cNvSpPr txBox="1"/>
          <p:nvPr/>
        </p:nvSpPr>
        <p:spPr>
          <a:xfrm>
            <a:off x="2209687" y="4453405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61D1EE-1975-B63E-A13A-645899E18B9A}"/>
              </a:ext>
            </a:extLst>
          </p:cNvPr>
          <p:cNvSpPr txBox="1"/>
          <p:nvPr/>
        </p:nvSpPr>
        <p:spPr>
          <a:xfrm>
            <a:off x="3590865" y="524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BF190C-4D40-2D0B-1869-87F77B9103AF}"/>
              </a:ext>
            </a:extLst>
          </p:cNvPr>
          <p:cNvSpPr txBox="1"/>
          <p:nvPr/>
        </p:nvSpPr>
        <p:spPr>
          <a:xfrm>
            <a:off x="3222014" y="445156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724A3D-5C54-C7BC-2069-16753CE88300}"/>
              </a:ext>
            </a:extLst>
          </p:cNvPr>
          <p:cNvSpPr txBox="1"/>
          <p:nvPr/>
        </p:nvSpPr>
        <p:spPr>
          <a:xfrm>
            <a:off x="4221619" y="445156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3 </a:t>
            </a:r>
            <a:r>
              <a:rPr lang="ru-RU" sz="2000" dirty="0" err="1">
                <a:solidFill>
                  <a:schemeClr val="bg1"/>
                </a:solidFill>
              </a:rPr>
              <a:t>шт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E5D202-619B-0146-EA90-F6996C2BCEAA}"/>
              </a:ext>
            </a:extLst>
          </p:cNvPr>
          <p:cNvSpPr txBox="1"/>
          <p:nvPr/>
        </p:nvSpPr>
        <p:spPr>
          <a:xfrm>
            <a:off x="5824130" y="4452953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D1C9EC-B76C-E125-9CCE-37A85B8F1B53}"/>
              </a:ext>
            </a:extLst>
          </p:cNvPr>
          <p:cNvSpPr txBox="1"/>
          <p:nvPr/>
        </p:nvSpPr>
        <p:spPr>
          <a:xfrm>
            <a:off x="3246411" y="4996498"/>
            <a:ext cx="873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конец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8D3226-5A88-5F31-ED63-BA152E494D8E}"/>
              </a:ext>
            </a:extLst>
          </p:cNvPr>
          <p:cNvSpPr txBox="1"/>
          <p:nvPr/>
        </p:nvSpPr>
        <p:spPr>
          <a:xfrm>
            <a:off x="4309784" y="497925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FBD84612-773D-5A82-0328-538166971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596" y="2673370"/>
            <a:ext cx="3113010" cy="294165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E26613-942A-BFC8-756E-FC302E24CFBC}"/>
              </a:ext>
            </a:extLst>
          </p:cNvPr>
          <p:cNvSpPr txBox="1"/>
          <p:nvPr/>
        </p:nvSpPr>
        <p:spPr>
          <a:xfrm>
            <a:off x="8811225" y="1945811"/>
            <a:ext cx="2719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Сервисная модель – 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чат-бота </a:t>
            </a:r>
          </a:p>
        </p:txBody>
      </p:sp>
    </p:spTree>
    <p:extLst>
      <p:ext uri="{BB962C8B-B14F-4D97-AF65-F5344CB8AC3E}">
        <p14:creationId xmlns:p14="http://schemas.microsoft.com/office/powerpoint/2010/main" val="251284282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936</TotalTime>
  <Words>267</Words>
  <Application>Microsoft Office PowerPoint</Application>
  <PresentationFormat>Широкоэкранный</PresentationFormat>
  <Paragraphs>94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Сектор</vt:lpstr>
      <vt:lpstr>Coffee talk bot</vt:lpstr>
      <vt:lpstr>Проблематика </vt:lpstr>
      <vt:lpstr>Решение </vt:lpstr>
      <vt:lpstr>Функционал </vt:lpstr>
      <vt:lpstr>Презентация PowerPoint</vt:lpstr>
      <vt:lpstr>Ядро целевой аудитории</vt:lpstr>
      <vt:lpstr>Конкурентный анализ </vt:lpstr>
      <vt:lpstr>Уникальность проекта</vt:lpstr>
      <vt:lpstr>Бизнес-модель</vt:lpstr>
      <vt:lpstr>монетизация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user</cp:lastModifiedBy>
  <cp:revision>173</cp:revision>
  <dcterms:created xsi:type="dcterms:W3CDTF">2022-10-19T16:39:59Z</dcterms:created>
  <dcterms:modified xsi:type="dcterms:W3CDTF">2022-10-30T07:15:52Z</dcterms:modified>
</cp:coreProperties>
</file>